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88163" cy="100203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000FF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1" d="100"/>
          <a:sy n="51" d="100"/>
        </p:scale>
        <p:origin x="86" y="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B9D276-40EA-409D-B7BB-5D1D323F7063}" type="datetimeFigureOut">
              <a:rPr lang="th-TH" smtClean="0"/>
              <a:t>09/02/64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8975" y="4822825"/>
            <a:ext cx="5510213" cy="3944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902075" y="951865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17839-BFFC-42C2-A8F3-F193295CEEB6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30479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44B270B-2EFE-4DEC-B832-E117B18EA2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8FA904DE-87D3-4862-8BB5-809D2873EA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C64A889-E384-44BF-903B-0635390F1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2C0A-B452-4301-8995-CD3F32B2FA7F}" type="datetimeFigureOut">
              <a:rPr lang="th-TH" smtClean="0"/>
              <a:t>09/02/64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8D1DB17-92CA-4B15-B553-858B5ADE5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6980C7E-4A94-462D-A87A-5627F062E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D752-37F7-445E-B12F-8BD6BF0828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36260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782AE5B-549F-4825-B10D-ABF54361B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02FABAC9-27FC-4840-99FA-75A717D2E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00C9EB1-2D09-4E7A-A4EE-3D0DEE4E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2C0A-B452-4301-8995-CD3F32B2FA7F}" type="datetimeFigureOut">
              <a:rPr lang="th-TH" smtClean="0"/>
              <a:t>09/02/64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52017B78-17B0-44AB-8160-5EB6C777A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E21265D9-A380-4C25-9DC9-9903BD08A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D752-37F7-445E-B12F-8BD6BF0828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34905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FE47839-9671-4605-9380-2551F666F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97AD43FE-D36F-4D0B-A506-274966151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4BBA0D9C-D04C-4A32-8787-3522A56EB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2C0A-B452-4301-8995-CD3F32B2FA7F}" type="datetimeFigureOut">
              <a:rPr lang="th-TH" smtClean="0"/>
              <a:t>09/02/64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CDEEE26-6759-4398-A467-E916C220D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354270B-7E4C-4670-8D1D-D9307CB1A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D752-37F7-445E-B12F-8BD6BF0828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16137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39B3AB2-5AA5-4CAB-B7AE-44DFC0740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94A51EEC-3B2F-49CD-8629-05C6ED387B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1A32790E-13F4-4193-B59D-F20F5EA391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9EE6107B-159C-4CA8-A007-DFF902C8B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2C0A-B452-4301-8995-CD3F32B2FA7F}" type="datetimeFigureOut">
              <a:rPr lang="th-TH" smtClean="0"/>
              <a:t>09/02/64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95BAC4CB-6A6C-472C-B9F1-19A0F3697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CFA793C5-3B35-4E86-B19D-B70D647DD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D752-37F7-445E-B12F-8BD6BF0828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07877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13C366F3-2276-4FE0-AAB7-73BA4CBEB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C3DA3A6-444F-4AE3-8AEB-43217B11A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5E12B694-76B8-4F4A-AC44-58D38A064D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87F9529B-0C43-42FC-B208-D77B501B92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FD270CF7-010D-462A-93CA-B50FD5827C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16A732EF-59D9-42C9-8FA1-AE8638763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2C0A-B452-4301-8995-CD3F32B2FA7F}" type="datetimeFigureOut">
              <a:rPr lang="th-TH" smtClean="0"/>
              <a:t>09/02/64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1742BF46-D7DD-493C-ABB9-968ACE935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04BE8140-6D82-4609-AFCE-2786E9B3F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D752-37F7-445E-B12F-8BD6BF0828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80599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EFF43C9-1257-4DDB-813E-C91BA83C8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E74CA574-2D0B-4D2D-8EF4-437CDFE1B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2C0A-B452-4301-8995-CD3F32B2FA7F}" type="datetimeFigureOut">
              <a:rPr lang="th-TH" smtClean="0"/>
              <a:t>09/02/64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67208B3F-CE49-4257-BBE8-9C72B1F10F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FFDBFA96-0F6C-488C-9BAB-C1B560A6D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D752-37F7-445E-B12F-8BD6BF0828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1596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48856899-9257-400D-B3D1-8A5F5840E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2C0A-B452-4301-8995-CD3F32B2FA7F}" type="datetimeFigureOut">
              <a:rPr lang="th-TH" smtClean="0"/>
              <a:t>09/02/64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A2D49D35-F91E-4310-801D-9002EF48C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0CB38C5-E88E-42DA-A219-BC5D7059E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D752-37F7-445E-B12F-8BD6BF0828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89959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6E5371D5-E148-41B7-A0AC-CE936601F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6E5A0F39-6BC7-4F84-B171-7703AF447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A0F7BF93-E972-42B5-9314-63E937745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47D290A3-EE55-4D1C-B359-45864F6CD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2C0A-B452-4301-8995-CD3F32B2FA7F}" type="datetimeFigureOut">
              <a:rPr lang="th-TH" smtClean="0"/>
              <a:t>09/02/64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4218B22C-4A5F-4558-A5D4-6D87543BB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E5B30F9C-EA67-4FCE-BF62-5AC3AA262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D752-37F7-445E-B12F-8BD6BF0828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68988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95CD8CC-39C6-4A5A-A0A9-B38742A8B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4B2C3645-5479-4D3A-A2D9-336EE42B2B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3738D882-6212-4A8B-8AAE-579368E7B7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6E58CF4-2A62-4E32-AEAC-47CD26A8F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2C0A-B452-4301-8995-CD3F32B2FA7F}" type="datetimeFigureOut">
              <a:rPr lang="th-TH" smtClean="0"/>
              <a:t>09/02/64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8D1084D7-739E-4084-BC68-2A33D1BB4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717AE41B-8CDF-4018-82B6-EE4BE2BB1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D752-37F7-445E-B12F-8BD6BF0828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563117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BE0AE55C-0DB6-46C4-B11B-3BDD08DCE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F18856D9-0EE8-42EA-B69C-B7E2F1E76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D2EB345D-10A2-48D1-A51B-0A59436B3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2C0A-B452-4301-8995-CD3F32B2FA7F}" type="datetimeFigureOut">
              <a:rPr lang="th-TH" smtClean="0"/>
              <a:t>09/02/64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AD65C083-DF83-4F76-A3EF-3F25BC0B7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7C14B009-E4AD-4CED-8635-621290EC9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D752-37F7-445E-B12F-8BD6BF0828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26975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3F3C0348-1466-4326-B5C6-77A6974F21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3632208A-9975-4F30-8DBA-604FE5B8C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E039DDC-487C-4343-B96D-3C9CA010D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72C0A-B452-4301-8995-CD3F32B2FA7F}" type="datetimeFigureOut">
              <a:rPr lang="th-TH" smtClean="0"/>
              <a:t>09/02/64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CB08DA9-0F8B-417E-B693-8483EADE9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9AEDD51C-977E-4115-BE8E-E5A61273D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FD752-37F7-445E-B12F-8BD6BF0828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85326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E4319DDA-C725-4F7C-8E4B-CF160403D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5D466F71-FA71-4639-ABC8-572382BC8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AB726FD-358A-4B1D-BB12-FA884533EB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72C0A-B452-4301-8995-CD3F32B2FA7F}" type="datetimeFigureOut">
              <a:rPr lang="th-TH" smtClean="0"/>
              <a:t>09/02/64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F09D80D-B5E4-4755-A28B-AD0A97FF54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D4A8780C-D0DE-42D5-8DE7-F60F35883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D752-37F7-445E-B12F-8BD6BF0828A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9405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องค์กรต่อต้านคอร์รัปชันฯจี้หน่วยงานรัฐประกาศนโยบาย ไม่รับ ไม่ให้  ของขวัญในเทศกาลปีใหม่">
            <a:extLst>
              <a:ext uri="{FF2B5EF4-FFF2-40B4-BE49-F238E27FC236}">
                <a16:creationId xmlns:a16="http://schemas.microsoft.com/office/drawing/2014/main" id="{6A0ED99C-562F-44CE-86F8-3BB84947E3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5" t="44676" r="50800" b="9418"/>
          <a:stretch/>
        </p:blipFill>
        <p:spPr bwMode="auto">
          <a:xfrm>
            <a:off x="-15551" y="-1269964"/>
            <a:ext cx="14181256" cy="9124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0D14EAE6-1494-41C2-9592-569F35242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5551" y="0"/>
            <a:ext cx="12207551" cy="6858000"/>
          </a:xfrm>
          <a:prstGeom prst="rect">
            <a:avLst/>
          </a:prstGeom>
          <a:noFill/>
          <a:ln w="101600" algn="in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8A14686-8ECB-4176-A004-36D83F7F4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282" y="186612"/>
            <a:ext cx="11821885" cy="6512768"/>
          </a:xfrm>
          <a:prstGeom prst="rect">
            <a:avLst/>
          </a:prstGeom>
          <a:noFill/>
          <a:ln w="76200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sp>
        <p:nvSpPr>
          <p:cNvPr id="6" name="Text Box 10">
            <a:extLst>
              <a:ext uri="{FF2B5EF4-FFF2-40B4-BE49-F238E27FC236}">
                <a16:creationId xmlns:a16="http://schemas.microsoft.com/office/drawing/2014/main" id="{5D54075E-1500-41B4-A0E7-BC792E3C4C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995" y="265814"/>
            <a:ext cx="858106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TH NiramitIT๙" panose="02000506000000020004" pitchFamily="2" charset="-34"/>
                <a:cs typeface="TH NiramitIT๙" panose="02000506000000020004" pitchFamily="2" charset="-34"/>
              </a:rPr>
              <a:t>ประกาศเจตนารมณ์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45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TH NiramitIT๙" panose="02000506000000020004" pitchFamily="2" charset="-34"/>
                <a:cs typeface="TH NiramitIT๙" panose="02000506000000020004" pitchFamily="2" charset="-34"/>
              </a:rPr>
              <a:t>“สุจริต โปร่งใส </a:t>
            </a:r>
            <a:r>
              <a:rPr lang="th-TH" altLang="th-TH" sz="4500" b="1" dirty="0">
                <a:solidFill>
                  <a:srgbClr val="0000CC"/>
                </a:solidFill>
                <a:latin typeface="TH NiramitIT๙" panose="02000506000000020004" pitchFamily="2" charset="-34"/>
                <a:cs typeface="TH NiramitIT๙" panose="02000506000000020004" pitchFamily="2" charset="-34"/>
              </a:rPr>
              <a:t>......................</a:t>
            </a:r>
            <a:r>
              <a:rPr kumimoji="0" lang="th-TH" altLang="th-TH" sz="4500" b="1" i="0" u="none" strike="noStrike" cap="none" normalizeH="0" baseline="0" dirty="0">
                <a:ln>
                  <a:noFill/>
                </a:ln>
                <a:solidFill>
                  <a:srgbClr val="0000CC"/>
                </a:solidFill>
                <a:effectLst/>
                <a:latin typeface="TH NiramitIT๙" panose="02000506000000020004" pitchFamily="2" charset="-34"/>
                <a:cs typeface="TH NiramitIT๙" panose="02000506000000020004" pitchFamily="2" charset="-34"/>
              </a:rPr>
              <a:t>ใสสะอาด 2564”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12">
            <a:extLst>
              <a:ext uri="{FF2B5EF4-FFF2-40B4-BE49-F238E27FC236}">
                <a16:creationId xmlns:a16="http://schemas.microsoft.com/office/drawing/2014/main" id="{9DD91138-F6F4-412B-BA82-722DF506EA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995" y="800100"/>
            <a:ext cx="7658100" cy="2057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10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H NiramitIT๙" panose="02000506000000020004" pitchFamily="2" charset="-34"/>
                <a:cs typeface="TH NiramitIT๙" panose="02000506000000020004" pitchFamily="2" charset="-34"/>
              </a:rPr>
              <a:t>“</a:t>
            </a:r>
            <a:r>
              <a:rPr kumimoji="0" lang="en-US" altLang="th-TH" sz="18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H NiramitIT๙" panose="02000506000000020004" pitchFamily="2" charset="-34"/>
                <a:cs typeface="TH NiramitIT๙" panose="02000506000000020004" pitchFamily="2" charset="-34"/>
              </a:rPr>
              <a:t>No</a:t>
            </a:r>
            <a:r>
              <a:rPr kumimoji="0" lang="en-US" altLang="th-TH" sz="10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H NiramitIT๙" panose="02000506000000020004" pitchFamily="2" charset="-34"/>
                <a:cs typeface="TH NiramitIT๙" panose="02000506000000020004" pitchFamily="2" charset="-34"/>
              </a:rPr>
              <a:t> </a:t>
            </a:r>
            <a:r>
              <a:rPr kumimoji="0" lang="en-US" altLang="th-TH" sz="100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TH NiramitIT๙" panose="02000506000000020004" pitchFamily="2" charset="-34"/>
                <a:cs typeface="TH NiramitIT๙" panose="02000506000000020004" pitchFamily="2" charset="-34"/>
              </a:rPr>
              <a:t>Gift Policy</a:t>
            </a:r>
            <a:r>
              <a:rPr kumimoji="0" lang="th-TH" altLang="th-TH" sz="10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H NiramitIT๙" panose="02000506000000020004" pitchFamily="2" charset="-34"/>
                <a:cs typeface="TH NiramitIT๙" panose="02000506000000020004" pitchFamily="2" charset="-34"/>
              </a:rPr>
              <a:t>”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13">
            <a:extLst>
              <a:ext uri="{FF2B5EF4-FFF2-40B4-BE49-F238E27FC236}">
                <a16:creationId xmlns:a16="http://schemas.microsoft.com/office/drawing/2014/main" id="{B6C8F1C7-011B-4520-BF1C-8BAF4F717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46558" y="3233166"/>
            <a:ext cx="6555510" cy="3284592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TH NiramitIT๙" panose="02000506000000020004" pitchFamily="2" charset="-34"/>
                <a:cs typeface="TH NiramitIT๙" panose="02000506000000020004" pitchFamily="2" charset="-34"/>
              </a:rPr>
              <a:t>ขอเชิญชวนผู้บริหารและเจ้าหน้าที่ของรัฐ                                     </a:t>
            </a:r>
            <a:r>
              <a:rPr kumimoji="0" lang="th-TH" altLang="th-TH" sz="26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TH NiramitIT๙" panose="02000506000000020004" pitchFamily="2" charset="-34"/>
                <a:cs typeface="TH NiramitIT๙" panose="02000506000000020004" pitchFamily="2" charset="-34"/>
              </a:rPr>
              <a:t>ในสังกัดเทศบาลตำบลเมืองเก่าทุกระดับ </a:t>
            </a:r>
            <a:endParaRPr kumimoji="0" lang="th-TH" altLang="th-TH" sz="2800" b="1" i="0" u="none" strike="noStrike" cap="none" normalizeH="0" baseline="0" dirty="0">
              <a:ln>
                <a:noFill/>
              </a:ln>
              <a:solidFill>
                <a:srgbClr val="000099"/>
              </a:solidFill>
              <a:effectLst/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H NiramitIT๙" panose="02000506000000020004" pitchFamily="2" charset="-34"/>
                <a:cs typeface="TH NiramitIT๙" panose="02000506000000020004" pitchFamily="2" charset="-34"/>
              </a:rPr>
              <a:t>“งดการรับและให้ของขวัญหรือผลประโยชน์อื่นใด                   ในช่วงเทศกาลและในทุกโอกาส</a:t>
            </a:r>
            <a:r>
              <a:rPr kumimoji="0" lang="th-TH" altLang="th-TH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H NiramitIT๙" panose="02000506000000020004" pitchFamily="2" charset="-34"/>
                <a:cs typeface="TH NiramitIT๙" panose="02000506000000020004" pitchFamily="2" charset="-34"/>
              </a:rPr>
              <a:t>”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endParaRPr kumimoji="0" lang="th-TH" altLang="th-TH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endParaRPr kumimoji="0" lang="th-TH" altLang="th-TH" sz="20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H NiramitIT๙" panose="02000506000000020004" pitchFamily="2" charset="-34"/>
              <a:cs typeface="TH NiramitIT๙" panose="02000506000000020004" pitchFamily="2" charset="-34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th-TH" altLang="th-TH" sz="2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TH NiramitIT๙" panose="02000506000000020004" pitchFamily="2" charset="-34"/>
                <a:cs typeface="TH NiramitIT๙" panose="02000506000000020004" pitchFamily="2" charset="-34"/>
              </a:rPr>
              <a:t>  (...................................)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ClrTx/>
              <a:buSzTx/>
              <a:buFontTx/>
              <a:buNone/>
              <a:tabLst/>
            </a:pPr>
            <a:r>
              <a:rPr kumimoji="0" lang="th-TH" altLang="th-TH" sz="2400" b="1" i="0" u="none" strike="noStrike" cap="none" normalizeH="0" baseline="0" dirty="0">
                <a:ln>
                  <a:noFill/>
                </a:ln>
                <a:solidFill>
                  <a:srgbClr val="000099"/>
                </a:solidFill>
                <a:effectLst/>
                <a:latin typeface="TH NiramitIT๙" panose="02000506000000020004" pitchFamily="2" charset="-34"/>
                <a:cs typeface="TH NiramitIT๙" panose="02000506000000020004" pitchFamily="2" charset="-34"/>
              </a:rPr>
              <a:t>  ....................................</a:t>
            </a:r>
            <a:endParaRPr kumimoji="0" lang="th-TH" altLang="th-TH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รูปภาพ 11">
            <a:extLst>
              <a:ext uri="{FF2B5EF4-FFF2-40B4-BE49-F238E27FC236}">
                <a16:creationId xmlns:a16="http://schemas.microsoft.com/office/drawing/2014/main" id="{C58CF5C9-D6B6-4388-B646-7D29DD19F2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8292"/>
          <a:stretch/>
        </p:blipFill>
        <p:spPr>
          <a:xfrm>
            <a:off x="712381" y="4320330"/>
            <a:ext cx="3756640" cy="17375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Line 15">
            <a:extLst>
              <a:ext uri="{FF2B5EF4-FFF2-40B4-BE49-F238E27FC236}">
                <a16:creationId xmlns:a16="http://schemas.microsoft.com/office/drawing/2014/main" id="{32A48DD0-387D-4A79-8F52-C9198D5D84E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34855" y="1938324"/>
            <a:ext cx="467833" cy="3476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th-TH" sz="3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146D79-35B3-44B0-A7D5-D7E862F06FFC}"/>
              </a:ext>
            </a:extLst>
          </p:cNvPr>
          <p:cNvSpPr txBox="1"/>
          <p:nvPr/>
        </p:nvSpPr>
        <p:spPr>
          <a:xfrm rot="20034799">
            <a:off x="686539" y="2638640"/>
            <a:ext cx="9258119" cy="221599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pPr algn="ctr"/>
            <a:endParaRPr lang="th-TH" sz="13800" b="1" dirty="0">
              <a:solidFill>
                <a:schemeClr val="bg1">
                  <a:lumMod val="65000"/>
                </a:schemeClr>
              </a:solidFill>
              <a:cs typeface="+mj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3EAEE2-DD4A-4BE9-BF40-7A64BFDAC835}"/>
              </a:ext>
            </a:extLst>
          </p:cNvPr>
          <p:cNvSpPr txBox="1"/>
          <p:nvPr/>
        </p:nvSpPr>
        <p:spPr>
          <a:xfrm>
            <a:off x="19802252" y="702017"/>
            <a:ext cx="2037282" cy="10772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3200" b="1" dirty="0">
                <a:solidFill>
                  <a:srgbClr val="0000FF"/>
                </a:solidFill>
              </a:rPr>
              <a:t>ตราสัญลักษณ์หน่วยงาน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C0951E-AC70-45C9-8686-DC4CDB7630E1}"/>
              </a:ext>
            </a:extLst>
          </p:cNvPr>
          <p:cNvSpPr txBox="1"/>
          <p:nvPr/>
        </p:nvSpPr>
        <p:spPr>
          <a:xfrm>
            <a:off x="6113572" y="5434012"/>
            <a:ext cx="6004890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chemeClr val="tx1"/>
                </a:solidFill>
                <a:cs typeface="+mj-cs"/>
              </a:rPr>
              <a:t>                             นายสินชัย  สมศักดิ์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7C4DF7-4E23-4684-B3AC-63F83FAEC17B}"/>
              </a:ext>
            </a:extLst>
          </p:cNvPr>
          <p:cNvSpPr txBox="1"/>
          <p:nvPr/>
        </p:nvSpPr>
        <p:spPr>
          <a:xfrm>
            <a:off x="6119145" y="5851256"/>
            <a:ext cx="6004890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r>
              <a:rPr lang="th-TH" sz="2400" b="1" dirty="0">
                <a:solidFill>
                  <a:schemeClr val="tx1"/>
                </a:solidFill>
                <a:cs typeface="+mj-cs"/>
              </a:rPr>
              <a:t>      ตำแหน่ง  ปลัดเทศบาล ปฏิบัติหน้าที่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57529D-F63C-4D09-ADC1-A4E3FA0C39AC}"/>
              </a:ext>
            </a:extLst>
          </p:cNvPr>
          <p:cNvSpPr txBox="1"/>
          <p:nvPr/>
        </p:nvSpPr>
        <p:spPr>
          <a:xfrm>
            <a:off x="1249195" y="4227025"/>
            <a:ext cx="3489006" cy="5232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srgbClr val="3333FF"/>
                </a:solidFill>
                <a:cs typeface="+mj-cs"/>
              </a:rPr>
              <a:t>เทศบาลตำบลเมืองเก่า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F4BAEA8-F0A0-41E3-AB4C-63CCFB657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0642" y="255361"/>
            <a:ext cx="1630363" cy="165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5545541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70</Words>
  <Application>Microsoft Office PowerPoint</Application>
  <PresentationFormat>แบบจอกว้าง</PresentationFormat>
  <Paragraphs>13</Paragraphs>
  <Slides>1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TH NiramitIT๙</vt:lpstr>
      <vt:lpstr>ธีมของ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hrsaraburi01@gmail.com</dc:creator>
  <cp:lastModifiedBy>User</cp:lastModifiedBy>
  <cp:revision>10</cp:revision>
  <cp:lastPrinted>2021-01-13T03:05:09Z</cp:lastPrinted>
  <dcterms:created xsi:type="dcterms:W3CDTF">2021-01-06T08:36:54Z</dcterms:created>
  <dcterms:modified xsi:type="dcterms:W3CDTF">2021-02-09T06:20:37Z</dcterms:modified>
</cp:coreProperties>
</file>